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незапланированном лечении 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представления справки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облагаться налогом (или лицо обязано самостоятельно уплатить налог)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переведенные 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случае, если в отчетном периоде служащий (работник) или его супруга (супруг) распорядился (-ась) средствами 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 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приобретение 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располагает, 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объекты 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зачислены, то застройщик еще ничего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"Об организации страхового дела в Российской Федерации"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нерабочий 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бумаг – положительный 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 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обязательство указывается 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указывается или в подразделе 3.1, или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4365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2" baseType="lpstr">
      <vt:lpstr>Arial</vt:lpstr>
      <vt:lpstr>Arial Black</vt:lpstr>
      <vt:lpstr>Bookman Old Style</vt:lpstr>
      <vt:lpstr>Calibri</vt:lpstr>
      <vt:lpstr>Calibri Light</vt:lpstr>
      <vt:lpstr>Courier New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петро петя</cp:lastModifiedBy>
  <cp:revision>9</cp:revision>
  <cp:lastPrinted>2023-02-01T06:50:15Z</cp:lastPrinted>
  <dcterms:created xsi:type="dcterms:W3CDTF">2023-01-24T11:09:06Z</dcterms:created>
  <dcterms:modified xsi:type="dcterms:W3CDTF">2023-03-05T11:08:58Z</dcterms:modified>
</cp:coreProperties>
</file>